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801600" cy="9601200" type="A3"/>
  <p:notesSz cx="7104063" cy="10234613"/>
  <p:defaultTextStyle>
    <a:defPPr>
      <a:defRPr lang="es-ES"/>
    </a:defPPr>
    <a:lvl1pPr marL="0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1pPr>
    <a:lvl2pPr marL="610956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2pPr>
    <a:lvl3pPr marL="1221913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3pPr>
    <a:lvl4pPr marL="1832869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4pPr>
    <a:lvl5pPr marL="2443825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5pPr>
    <a:lvl6pPr marL="3054782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6pPr>
    <a:lvl7pPr marL="3665738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7pPr>
    <a:lvl8pPr marL="4276695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8pPr>
    <a:lvl9pPr marL="4887651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A7B2"/>
    <a:srgbClr val="71C7CF"/>
    <a:srgbClr val="B8E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142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00200" y="1571308"/>
            <a:ext cx="9601200" cy="334264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24/12/2020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7360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24/12/2020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348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61145" y="511175"/>
            <a:ext cx="2760345" cy="81365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80110" y="511175"/>
            <a:ext cx="8121015" cy="8136573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24/12/2020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480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24/12/2020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768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24/12/2020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3591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80111" y="2555875"/>
            <a:ext cx="5440680" cy="609187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480811" y="2555875"/>
            <a:ext cx="5440680" cy="609187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24/12/2020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8588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1778" y="511177"/>
            <a:ext cx="11041380" cy="185578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81778" y="2353628"/>
            <a:ext cx="5415676" cy="115347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81778" y="3507105"/>
            <a:ext cx="5415676" cy="515842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24/12/2020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2642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24/12/2020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1220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24/12/2020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648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1779" y="640080"/>
            <a:ext cx="4128849" cy="22402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42348" y="1382397"/>
            <a:ext cx="6480811" cy="6823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81779" y="2880360"/>
            <a:ext cx="4128849" cy="533622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24/12/2020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196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1779" y="640080"/>
            <a:ext cx="4128849" cy="22402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442348" y="1382397"/>
            <a:ext cx="6480811" cy="6823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81779" y="2880360"/>
            <a:ext cx="4128849" cy="533622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24/12/2020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9457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80111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80111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80111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CEE3C-7AD6-4EDE-B17A-FE305ECABCE6}" type="datetimeFigureOut">
              <a:rPr lang="es-ES" smtClean="0"/>
              <a:t>24/12/2020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240531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041131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312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365759" y="5709920"/>
            <a:ext cx="7030721" cy="3535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endParaRPr lang="es-ES" sz="2000" b="1" dirty="0">
              <a:solidFill>
                <a:schemeClr val="bg1"/>
              </a:solidFill>
            </a:endParaRPr>
          </a:p>
          <a:p>
            <a:pPr algn="ctr"/>
            <a:endParaRPr lang="es-ES" sz="2400" spc="200" dirty="0">
              <a:solidFill>
                <a:srgbClr val="3CA7B2"/>
              </a:solidFill>
              <a:latin typeface="Heebo" pitchFamily="2" charset="-79"/>
              <a:ea typeface="Roboto Medium" panose="02000000000000000000" pitchFamily="2" charset="0"/>
              <a:cs typeface="Heebo" pitchFamily="2" charset="-79"/>
            </a:endParaRPr>
          </a:p>
          <a:p>
            <a:pPr algn="ctr"/>
            <a:r>
              <a:rPr lang="es-ES" sz="7200" spc="600" dirty="0">
                <a:solidFill>
                  <a:srgbClr val="3CA7B2"/>
                </a:solidFill>
                <a:latin typeface="Heebo" pitchFamily="2" charset="-79"/>
                <a:ea typeface="Roboto Medium" panose="02000000000000000000" pitchFamily="2" charset="0"/>
                <a:cs typeface="Heebo" pitchFamily="2" charset="-79"/>
              </a:rPr>
              <a:t>MENORCA</a:t>
            </a:r>
          </a:p>
          <a:p>
            <a:pPr algn="ctr"/>
            <a:endParaRPr lang="es-ES" sz="1100" spc="600" dirty="0">
              <a:solidFill>
                <a:srgbClr val="3CA7B2"/>
              </a:solidFill>
              <a:latin typeface="Heebo" pitchFamily="2" charset="-79"/>
              <a:ea typeface="Roboto Medium" panose="02000000000000000000" pitchFamily="2" charset="0"/>
              <a:cs typeface="Heebo" pitchFamily="2" charset="-79"/>
            </a:endParaRPr>
          </a:p>
          <a:p>
            <a:pPr algn="ctr"/>
            <a:r>
              <a:rPr lang="es-ES" sz="3600" spc="600" dirty="0">
                <a:solidFill>
                  <a:srgbClr val="3CA7B2"/>
                </a:solidFill>
                <a:latin typeface="Heebo" pitchFamily="2" charset="-79"/>
                <a:ea typeface="Roboto Medium" panose="02000000000000000000" pitchFamily="2" charset="0"/>
                <a:cs typeface="Heebo" pitchFamily="2" charset="-79"/>
              </a:rPr>
              <a:t>ESPAÑA</a:t>
            </a:r>
          </a:p>
          <a:p>
            <a:pPr algn="ctr"/>
            <a:endParaRPr lang="es-ES" sz="1400" spc="600" dirty="0">
              <a:solidFill>
                <a:srgbClr val="3CA7B2"/>
              </a:solidFill>
              <a:latin typeface="Heebo" pitchFamily="2" charset="-79"/>
              <a:ea typeface="Roboto Medium" panose="02000000000000000000" pitchFamily="2" charset="0"/>
              <a:cs typeface="Heebo" pitchFamily="2" charset="-79"/>
            </a:endParaRPr>
          </a:p>
          <a:p>
            <a:pPr algn="ctr"/>
            <a:r>
              <a:rPr lang="es-ES" sz="2800" spc="300" dirty="0">
                <a:solidFill>
                  <a:srgbClr val="3CA7B2"/>
                </a:solidFill>
                <a:latin typeface="Heebo" pitchFamily="2" charset="-79"/>
                <a:ea typeface="Roboto Medium" panose="02000000000000000000" pitchFamily="2" charset="0"/>
                <a:cs typeface="Heebo" pitchFamily="2" charset="-79"/>
              </a:rPr>
              <a:t>39°57'36.5"N / 4°04'24.5"E</a:t>
            </a:r>
          </a:p>
          <a:p>
            <a:pPr algn="ctr"/>
            <a:endParaRPr lang="es-ES" sz="3600" spc="200" dirty="0">
              <a:solidFill>
                <a:srgbClr val="3CA7B2"/>
              </a:solidFill>
              <a:latin typeface="Bahnschrift Light" panose="020B0502040204020203" pitchFamily="34" charset="0"/>
              <a:ea typeface="Roboto Medium" panose="02000000000000000000" pitchFamily="2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550DB445-911C-4668-A774-4F55079030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4" r="2887"/>
          <a:stretch/>
        </p:blipFill>
        <p:spPr>
          <a:xfrm>
            <a:off x="252919" y="0"/>
            <a:ext cx="12295763" cy="905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478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9</Words>
  <Application>Microsoft Office PowerPoint</Application>
  <PresentationFormat>Papel A3 (297 x 420 mm)</PresentationFormat>
  <Paragraphs>7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Arial</vt:lpstr>
      <vt:lpstr>Bahnschrift Light</vt:lpstr>
      <vt:lpstr>Calibri</vt:lpstr>
      <vt:lpstr>Calibri Light</vt:lpstr>
      <vt:lpstr>Heebo</vt:lpstr>
      <vt:lpstr>Tema de Office</vt:lpstr>
      <vt:lpstr>Presentación de PowerPoint</vt:lpstr>
    </vt:vector>
  </TitlesOfParts>
  <Company>Banco de España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Hernangómez Herrero</dc:creator>
  <cp:lastModifiedBy>Diego Hernangómez Herrero</cp:lastModifiedBy>
  <cp:revision>5</cp:revision>
  <dcterms:created xsi:type="dcterms:W3CDTF">2020-12-14T13:27:58Z</dcterms:created>
  <dcterms:modified xsi:type="dcterms:W3CDTF">2020-12-23T23:07:37Z</dcterms:modified>
</cp:coreProperties>
</file>